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pn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image7.jpg" ContentType="image/jpe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  <p:sldId id="264" r:id="rId9"/>
    <p:sldId id="263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6" autoAdjust="0"/>
    <p:restoredTop sz="94660"/>
  </p:normalViewPr>
  <p:slideViewPr>
    <p:cSldViewPr snapToGrid="0">
      <p:cViewPr varScale="1">
        <p:scale>
          <a:sx n="162" d="100"/>
          <a:sy n="162" d="100"/>
        </p:scale>
        <p:origin x="10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8A3EE-317D-4E23-B46D-7C771401E44B}" type="datetimeFigureOut">
              <a:rPr lang="zh-TW" altLang="en-US" smtClean="0"/>
              <a:t>2023/10/21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4E74A-DE43-4B53-AF3F-5232B1B67CC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012566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8A3EE-317D-4E23-B46D-7C771401E44B}" type="datetimeFigureOut">
              <a:rPr lang="zh-TW" altLang="en-US" smtClean="0"/>
              <a:t>2023/10/21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4E74A-DE43-4B53-AF3F-5232B1B67CC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511878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8A3EE-317D-4E23-B46D-7C771401E44B}" type="datetimeFigureOut">
              <a:rPr lang="zh-TW" altLang="en-US" smtClean="0"/>
              <a:t>2023/10/21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4E74A-DE43-4B53-AF3F-5232B1B67CC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355739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8A3EE-317D-4E23-B46D-7C771401E44B}" type="datetimeFigureOut">
              <a:rPr lang="zh-TW" altLang="en-US" smtClean="0"/>
              <a:t>2023/10/21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4E74A-DE43-4B53-AF3F-5232B1B67CC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833375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8A3EE-317D-4E23-B46D-7C771401E44B}" type="datetimeFigureOut">
              <a:rPr lang="zh-TW" altLang="en-US" smtClean="0"/>
              <a:t>2023/10/21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4E74A-DE43-4B53-AF3F-5232B1B67CC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287154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8A3EE-317D-4E23-B46D-7C771401E44B}" type="datetimeFigureOut">
              <a:rPr lang="zh-TW" altLang="en-US" smtClean="0"/>
              <a:t>2023/10/21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4E74A-DE43-4B53-AF3F-5232B1B67CC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569349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8A3EE-317D-4E23-B46D-7C771401E44B}" type="datetimeFigureOut">
              <a:rPr lang="zh-TW" altLang="en-US" smtClean="0"/>
              <a:t>2023/10/21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4E74A-DE43-4B53-AF3F-5232B1B67CC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257703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8A3EE-317D-4E23-B46D-7C771401E44B}" type="datetimeFigureOut">
              <a:rPr lang="zh-TW" altLang="en-US" smtClean="0"/>
              <a:t>2023/10/21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4E74A-DE43-4B53-AF3F-5232B1B67CC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612271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8A3EE-317D-4E23-B46D-7C771401E44B}" type="datetimeFigureOut">
              <a:rPr lang="zh-TW" altLang="en-US" smtClean="0"/>
              <a:t>2023/10/21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4E74A-DE43-4B53-AF3F-5232B1B67CC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426461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8A3EE-317D-4E23-B46D-7C771401E44B}" type="datetimeFigureOut">
              <a:rPr lang="zh-TW" altLang="en-US" smtClean="0"/>
              <a:t>2023/10/21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4E74A-DE43-4B53-AF3F-5232B1B67CC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969655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8A3EE-317D-4E23-B46D-7C771401E44B}" type="datetimeFigureOut">
              <a:rPr lang="zh-TW" altLang="en-US" smtClean="0"/>
              <a:t>2023/10/21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4E74A-DE43-4B53-AF3F-5232B1B67CC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097876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C8A3EE-317D-4E23-B46D-7C771401E44B}" type="datetimeFigureOut">
              <a:rPr lang="zh-TW" altLang="en-US" smtClean="0"/>
              <a:t>2023/10/21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B4E74A-DE43-4B53-AF3F-5232B1B67CC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597188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3" Type="http://schemas.openxmlformats.org/officeDocument/2006/relationships/image" Target="../media/image4.jpeg"/><Relationship Id="rId7" Type="http://schemas.openxmlformats.org/officeDocument/2006/relationships/image" Target="../media/image8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5" Type="http://schemas.openxmlformats.org/officeDocument/2006/relationships/image" Target="../media/image6.jpeg"/><Relationship Id="rId4" Type="http://schemas.openxmlformats.org/officeDocument/2006/relationships/image" Target="../media/image5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 smtClean="0"/>
              <a:t>類神經網路 </a:t>
            </a:r>
            <a:r>
              <a:rPr lang="en-US" altLang="zh-TW" dirty="0" smtClean="0"/>
              <a:t>HW1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12079" y="4328064"/>
            <a:ext cx="9144000" cy="1655762"/>
          </a:xfrm>
        </p:spPr>
        <p:txBody>
          <a:bodyPr/>
          <a:lstStyle/>
          <a:p>
            <a:r>
              <a:rPr lang="zh-TW" altLang="en-US" dirty="0" smtClean="0"/>
              <a:t>姓名</a:t>
            </a:r>
            <a:r>
              <a:rPr lang="en-US" altLang="zh-TW" dirty="0" smtClean="0"/>
              <a:t>:</a:t>
            </a:r>
            <a:r>
              <a:rPr lang="zh-TW" altLang="en-US" dirty="0" smtClean="0"/>
              <a:t>李承穎</a:t>
            </a:r>
            <a:endParaRPr lang="en-US" altLang="zh-TW" dirty="0" smtClean="0"/>
          </a:p>
          <a:p>
            <a:r>
              <a:rPr lang="zh-TW" altLang="en-US" dirty="0"/>
              <a:t>學</a:t>
            </a:r>
            <a:r>
              <a:rPr lang="zh-TW" altLang="en-US" dirty="0" smtClean="0"/>
              <a:t>號</a:t>
            </a:r>
            <a:r>
              <a:rPr lang="en-US" altLang="zh-TW" dirty="0" smtClean="0"/>
              <a:t>:111618502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556835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Demo</a:t>
            </a:r>
            <a:endParaRPr lang="zh-TW" altLang="en-US" dirty="0"/>
          </a:p>
        </p:txBody>
      </p:sp>
      <p:pic>
        <p:nvPicPr>
          <p:cNvPr id="4" name="Recording 2023-10-21 163330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820988" y="1825625"/>
            <a:ext cx="6548437" cy="4351338"/>
          </a:xfrm>
        </p:spPr>
      </p:pic>
    </p:spTree>
    <p:extLst>
      <p:ext uri="{BB962C8B-B14F-4D97-AF65-F5344CB8AC3E}">
        <p14:creationId xmlns:p14="http://schemas.microsoft.com/office/powerpoint/2010/main" val="831205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Train with </a:t>
            </a:r>
            <a:r>
              <a:rPr lang="en-US" altLang="zh-TW" dirty="0" err="1" smtClean="0"/>
              <a:t>Pytorch</a:t>
            </a:r>
            <a:r>
              <a:rPr lang="en-US" altLang="zh-TW" dirty="0" smtClean="0"/>
              <a:t> - Module</a:t>
            </a:r>
            <a:r>
              <a:rPr lang="zh-TW" altLang="en-US" dirty="0"/>
              <a:t/>
            </a:r>
            <a:br>
              <a:rPr lang="zh-TW" altLang="en-US" dirty="0"/>
            </a:b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0572" y="1312875"/>
            <a:ext cx="7506429" cy="4748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2124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Train with </a:t>
            </a:r>
            <a:r>
              <a:rPr lang="en-US" altLang="zh-TW" dirty="0" err="1"/>
              <a:t>Pytorch</a:t>
            </a:r>
            <a:r>
              <a:rPr lang="en-US" altLang="zh-TW" dirty="0"/>
              <a:t> - </a:t>
            </a:r>
            <a:r>
              <a:rPr lang="en-US" altLang="zh-TW" dirty="0" smtClean="0"/>
              <a:t>Train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36668" y="1825625"/>
            <a:ext cx="711866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307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Train with </a:t>
            </a:r>
            <a:r>
              <a:rPr lang="en-US" altLang="zh-TW" dirty="0" err="1"/>
              <a:t>Pytorch</a:t>
            </a:r>
            <a:r>
              <a:rPr lang="en-US" altLang="zh-TW" dirty="0"/>
              <a:t> - </a:t>
            </a:r>
            <a:r>
              <a:rPr lang="en-US" altLang="zh-TW" dirty="0" smtClean="0"/>
              <a:t>Result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7689" y="2254424"/>
            <a:ext cx="4184865" cy="3848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7224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Github</a:t>
            </a:r>
            <a:r>
              <a:rPr lang="en-US" altLang="zh-TW" dirty="0"/>
              <a:t> repo</a:t>
            </a:r>
            <a:r>
              <a:rPr lang="zh-TW" altLang="en-US" dirty="0"/>
              <a:t/>
            </a:r>
            <a:br>
              <a:rPr lang="zh-TW" altLang="en-US" dirty="0"/>
            </a:b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165175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Index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Topic</a:t>
            </a:r>
            <a:endParaRPr lang="en-US" altLang="zh-TW" dirty="0" smtClean="0"/>
          </a:p>
          <a:p>
            <a:r>
              <a:rPr lang="en-US" altLang="zh-TW" dirty="0" smtClean="0"/>
              <a:t>Flow Design</a:t>
            </a:r>
            <a:endParaRPr lang="en-US" altLang="zh-TW" dirty="0" smtClean="0"/>
          </a:p>
          <a:p>
            <a:r>
              <a:rPr lang="en-US" altLang="zh-TW" dirty="0" smtClean="0"/>
              <a:t>Data Prepare</a:t>
            </a:r>
            <a:endParaRPr lang="en-US" altLang="zh-TW" dirty="0" smtClean="0"/>
          </a:p>
          <a:p>
            <a:r>
              <a:rPr lang="en-US" altLang="zh-TW" dirty="0" smtClean="0"/>
              <a:t>Teachable Machine </a:t>
            </a:r>
            <a:r>
              <a:rPr lang="en-US" altLang="zh-TW" dirty="0" smtClean="0"/>
              <a:t>Train</a:t>
            </a:r>
            <a:endParaRPr lang="en-US" altLang="zh-TW" dirty="0" smtClean="0"/>
          </a:p>
          <a:p>
            <a:r>
              <a:rPr lang="en-US" altLang="zh-TW" dirty="0" smtClean="0"/>
              <a:t>Model </a:t>
            </a:r>
            <a:r>
              <a:rPr lang="en-US" altLang="zh-TW" dirty="0" smtClean="0"/>
              <a:t>Apply</a:t>
            </a:r>
          </a:p>
          <a:p>
            <a:r>
              <a:rPr lang="en-US" altLang="zh-TW" dirty="0" smtClean="0"/>
              <a:t>Train with </a:t>
            </a:r>
            <a:r>
              <a:rPr lang="en-US" altLang="zh-TW" dirty="0" err="1" smtClean="0"/>
              <a:t>Pytorch</a:t>
            </a:r>
            <a:endParaRPr lang="en-US" altLang="zh-TW" dirty="0" smtClean="0"/>
          </a:p>
          <a:p>
            <a:r>
              <a:rPr lang="en-US" altLang="zh-TW" dirty="0" err="1" smtClean="0"/>
              <a:t>Git</a:t>
            </a:r>
            <a:r>
              <a:rPr lang="en-US" altLang="zh-TW" dirty="0" err="1" smtClean="0"/>
              <a:t>hub</a:t>
            </a:r>
            <a:r>
              <a:rPr lang="en-US" altLang="zh-TW" dirty="0" smtClean="0"/>
              <a:t> repo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87378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Topic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2000" dirty="0" smtClean="0"/>
              <a:t>使用</a:t>
            </a:r>
            <a:r>
              <a:rPr lang="en-US" altLang="zh-TW" sz="2000" dirty="0" smtClean="0"/>
              <a:t>Teachable Machine Image project</a:t>
            </a:r>
            <a:r>
              <a:rPr lang="zh-TW" altLang="en-US" sz="2000" dirty="0" smtClean="0"/>
              <a:t>來辨識圖像為神奇寶貝或是數碼</a:t>
            </a:r>
            <a:r>
              <a:rPr lang="zh-TW" altLang="en-US" sz="2000" dirty="0"/>
              <a:t>寶貝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1961" y="2659541"/>
            <a:ext cx="3348670" cy="334867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9039" y="2708804"/>
            <a:ext cx="3144206" cy="3144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6552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Flow Design</a:t>
            </a:r>
            <a:endParaRPr lang="zh-TW" altLang="en-US" dirty="0"/>
          </a:p>
        </p:txBody>
      </p:sp>
      <p:grpSp>
        <p:nvGrpSpPr>
          <p:cNvPr id="17" name="群組 16"/>
          <p:cNvGrpSpPr/>
          <p:nvPr/>
        </p:nvGrpSpPr>
        <p:grpSpPr>
          <a:xfrm>
            <a:off x="1781707" y="2272261"/>
            <a:ext cx="6406687" cy="769198"/>
            <a:chOff x="694630" y="2119207"/>
            <a:chExt cx="6406687" cy="769198"/>
          </a:xfrm>
        </p:grpSpPr>
        <p:sp>
          <p:nvSpPr>
            <p:cNvPr id="4" name="圓角矩形 3"/>
            <p:cNvSpPr/>
            <p:nvPr/>
          </p:nvSpPr>
          <p:spPr>
            <a:xfrm>
              <a:off x="694630" y="2119210"/>
              <a:ext cx="1499145" cy="76919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Data Prepare</a:t>
              </a:r>
              <a:endParaRPr lang="zh-TW" altLang="en-US" dirty="0"/>
            </a:p>
          </p:txBody>
        </p:sp>
        <p:sp>
          <p:nvSpPr>
            <p:cNvPr id="6" name="圓角矩形 5"/>
            <p:cNvSpPr/>
            <p:nvPr/>
          </p:nvSpPr>
          <p:spPr>
            <a:xfrm>
              <a:off x="3122565" y="2119207"/>
              <a:ext cx="1499145" cy="76919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Train Model</a:t>
              </a:r>
              <a:endParaRPr lang="zh-TW" altLang="en-US" dirty="0"/>
            </a:p>
          </p:txBody>
        </p:sp>
        <p:sp>
          <p:nvSpPr>
            <p:cNvPr id="7" name="圓角矩形 6"/>
            <p:cNvSpPr/>
            <p:nvPr/>
          </p:nvSpPr>
          <p:spPr>
            <a:xfrm>
              <a:off x="5602172" y="2119207"/>
              <a:ext cx="1499145" cy="76919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Test Model</a:t>
              </a:r>
              <a:endParaRPr lang="zh-TW" altLang="en-US" dirty="0"/>
            </a:p>
          </p:txBody>
        </p:sp>
        <p:cxnSp>
          <p:nvCxnSpPr>
            <p:cNvPr id="8" name="直線單箭頭接點 7"/>
            <p:cNvCxnSpPr>
              <a:stCxn id="4" idx="3"/>
              <a:endCxn id="6" idx="1"/>
            </p:cNvCxnSpPr>
            <p:nvPr/>
          </p:nvCxnSpPr>
          <p:spPr>
            <a:xfrm flipV="1">
              <a:off x="2193775" y="2503805"/>
              <a:ext cx="928790" cy="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線單箭頭接點 13"/>
            <p:cNvCxnSpPr>
              <a:stCxn id="6" idx="3"/>
              <a:endCxn id="7" idx="1"/>
            </p:cNvCxnSpPr>
            <p:nvPr/>
          </p:nvCxnSpPr>
          <p:spPr>
            <a:xfrm>
              <a:off x="4621710" y="2503805"/>
              <a:ext cx="98046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195102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Data</a:t>
            </a:r>
            <a:r>
              <a:rPr lang="zh-TW" altLang="en-US" dirty="0" smtClean="0"/>
              <a:t> </a:t>
            </a:r>
            <a:r>
              <a:rPr lang="en-US" altLang="zh-TW" dirty="0" smtClean="0"/>
              <a:t>Prepare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8008" y="1690688"/>
            <a:ext cx="6096313" cy="2209914"/>
          </a:xfrm>
          <a:prstGeom prst="rect">
            <a:avLst/>
          </a:prstGeom>
        </p:spPr>
      </p:pic>
      <p:grpSp>
        <p:nvGrpSpPr>
          <p:cNvPr id="15" name="群組 14"/>
          <p:cNvGrpSpPr/>
          <p:nvPr/>
        </p:nvGrpSpPr>
        <p:grpSpPr>
          <a:xfrm>
            <a:off x="714400" y="3309303"/>
            <a:ext cx="4159931" cy="2962970"/>
            <a:chOff x="698555" y="3371114"/>
            <a:chExt cx="4159931" cy="2962970"/>
          </a:xfrm>
        </p:grpSpPr>
        <p:sp>
          <p:nvSpPr>
            <p:cNvPr id="5" name="矩形 4"/>
            <p:cNvSpPr/>
            <p:nvPr/>
          </p:nvSpPr>
          <p:spPr>
            <a:xfrm>
              <a:off x="698555" y="3371114"/>
              <a:ext cx="4159931" cy="296297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6" name="圖片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4215" y="4372777"/>
              <a:ext cx="836023" cy="836023"/>
            </a:xfrm>
            <a:prstGeom prst="rect">
              <a:avLst/>
            </a:prstGeom>
          </p:spPr>
        </p:pic>
        <p:pic>
          <p:nvPicPr>
            <p:cNvPr id="7" name="圖片 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19723" y="3761046"/>
              <a:ext cx="2183105" cy="2183105"/>
            </a:xfrm>
            <a:prstGeom prst="rect">
              <a:avLst/>
            </a:prstGeom>
          </p:spPr>
        </p:pic>
        <p:pic>
          <p:nvPicPr>
            <p:cNvPr id="8" name="圖片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52073" y="4893804"/>
              <a:ext cx="1301511" cy="1301511"/>
            </a:xfrm>
            <a:prstGeom prst="rect">
              <a:avLst/>
            </a:prstGeom>
          </p:spPr>
        </p:pic>
        <p:sp>
          <p:nvSpPr>
            <p:cNvPr id="9" name="文字方塊 8"/>
            <p:cNvSpPr txBox="1"/>
            <p:nvPr/>
          </p:nvSpPr>
          <p:spPr>
            <a:xfrm>
              <a:off x="698555" y="3415989"/>
              <a:ext cx="28373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 smtClean="0"/>
                <a:t>Training Data</a:t>
              </a:r>
              <a:endParaRPr lang="zh-TW" altLang="en-US" dirty="0"/>
            </a:p>
          </p:txBody>
        </p:sp>
      </p:grpSp>
      <p:sp>
        <p:nvSpPr>
          <p:cNvPr id="10" name="矩形 9"/>
          <p:cNvSpPr/>
          <p:nvPr/>
        </p:nvSpPr>
        <p:spPr>
          <a:xfrm>
            <a:off x="6096000" y="3309303"/>
            <a:ext cx="4159931" cy="29629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/>
          <p:cNvSpPr txBox="1"/>
          <p:nvPr/>
        </p:nvSpPr>
        <p:spPr>
          <a:xfrm>
            <a:off x="6096000" y="3391714"/>
            <a:ext cx="28373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Test Data</a:t>
            </a:r>
            <a:endParaRPr lang="zh-TW" altLang="en-US" dirty="0"/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2593" y="4148158"/>
            <a:ext cx="1086781" cy="1086781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6036" y="4567220"/>
            <a:ext cx="1071397" cy="1283160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3387" y="4653084"/>
            <a:ext cx="1453154" cy="1453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3230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Data Prepare - </a:t>
            </a:r>
            <a:r>
              <a:rPr lang="en-US" altLang="zh-TW" dirty="0" err="1" smtClean="0"/>
              <a:t>Pokemon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0523" y="1942165"/>
            <a:ext cx="6180794" cy="3868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8290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Data Prepare - </a:t>
            </a:r>
            <a:r>
              <a:rPr lang="en-US" altLang="zh-TW" dirty="0" err="1" smtClean="0"/>
              <a:t>Digimon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87842" y="1652948"/>
            <a:ext cx="663579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2504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Teachable Machine Train</a:t>
            </a:r>
            <a:br>
              <a:rPr lang="en-US" altLang="zh-TW" dirty="0"/>
            </a:b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51266" y="1825625"/>
            <a:ext cx="608946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0483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Model Apply</a:t>
            </a:r>
            <a:r>
              <a:rPr lang="zh-TW" altLang="en-US" dirty="0"/>
              <a:t/>
            </a:r>
            <a:br>
              <a:rPr lang="zh-TW" altLang="en-US" dirty="0"/>
            </a:b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6454" y="1415976"/>
            <a:ext cx="6605826" cy="4418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6264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438</TotalTime>
  <Words>86</Words>
  <Application>Microsoft Office PowerPoint</Application>
  <PresentationFormat>寬螢幕</PresentationFormat>
  <Paragraphs>29</Paragraphs>
  <Slides>14</Slides>
  <Notes>0</Notes>
  <HiddenSlides>0</HiddenSlides>
  <MMClips>1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14</vt:i4>
      </vt:variant>
    </vt:vector>
  </HeadingPairs>
  <TitlesOfParts>
    <vt:vector size="19" baseType="lpstr">
      <vt:lpstr>新細明體</vt:lpstr>
      <vt:lpstr>Arial</vt:lpstr>
      <vt:lpstr>Calibri</vt:lpstr>
      <vt:lpstr>Calibri Light</vt:lpstr>
      <vt:lpstr>Office 佈景主題</vt:lpstr>
      <vt:lpstr>類神經網路 HW1</vt:lpstr>
      <vt:lpstr>Index</vt:lpstr>
      <vt:lpstr>Topic</vt:lpstr>
      <vt:lpstr>Flow Design</vt:lpstr>
      <vt:lpstr>Data Prepare</vt:lpstr>
      <vt:lpstr>Data Prepare - Pokemon</vt:lpstr>
      <vt:lpstr>Data Prepare - Digimon</vt:lpstr>
      <vt:lpstr>Teachable Machine Train </vt:lpstr>
      <vt:lpstr>Model Apply </vt:lpstr>
      <vt:lpstr>Demo</vt:lpstr>
      <vt:lpstr>Train with Pytorch - Module </vt:lpstr>
      <vt:lpstr>Train with Pytorch - Train</vt:lpstr>
      <vt:lpstr>Train with Pytorch - Result</vt:lpstr>
      <vt:lpstr>Github repo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類神經網路 HW1</dc:title>
  <dc:creator>xilian</dc:creator>
  <cp:lastModifiedBy>xilian</cp:lastModifiedBy>
  <cp:revision>10</cp:revision>
  <dcterms:created xsi:type="dcterms:W3CDTF">2023-10-21T06:58:59Z</dcterms:created>
  <dcterms:modified xsi:type="dcterms:W3CDTF">2023-10-21T15:10:08Z</dcterms:modified>
</cp:coreProperties>
</file>